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350B-71AF-FE6F-0E60-D94C661F8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E4B26-B09A-1C8E-D5A0-A6B3C2984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0B24A-4B15-884E-06E7-575FF360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FE7EE-21AA-3297-C832-94E5A1EE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F904-24E2-5771-6145-749AA15D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8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ED79-D414-14C6-CB10-47B2A908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19659-EC7A-84E5-DCA1-6D0A45336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4333-5CB5-AA5D-C99E-9AB58E4C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8EC10-E033-18A3-8FE4-6C53941C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8B4E-75D6-50DD-038B-E43185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7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4F2C9-2C58-4826-D629-7E917D039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EB02C-63E3-EA35-21C7-6EF7E2F5B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EE18-D8F4-0E52-B6DC-F2382FB7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437C-00CF-7F41-59C3-6E7D85DA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8E335-5C6E-FB37-50E7-2BDA3ABE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62E4-0189-06F5-0D1C-CE40DA6F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DFFC-065E-FD97-BD40-B641EE2F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734C-A446-D8C9-4B77-E8F181BE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98049-6804-49D3-D879-45FCA831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CC2C5-F3BC-C5F2-0A39-53D9891D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4458-869B-5CB2-9DCD-33C64D02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70EBB-E72D-6D9C-0179-B4E8EA1FD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AF400-3280-2E24-53F6-04E68AF9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5A14-0778-F543-CB15-B9340FF2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D38AB-2670-8952-4B95-00E3C91A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9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A7B6-CC50-7D95-3FE0-74759B0E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7D105-B18B-8F8F-31C0-8D398DA1D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9EF06-8505-5895-0D79-1261CE520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75852-1F56-C3D7-B74A-63BFD6D7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726D0-4974-5466-F4AC-74D3FA3A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0CF06-E42C-AEE9-DBDA-011F37D1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C77B-A347-B1BA-9A64-612DDE86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6D365-E7C6-BFD3-9E2A-4F3E22E3E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A8178-FAC7-E1E4-5D9A-F5085C22B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1B643-28BE-A1C0-B82F-3979DFBA0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5CE22-219F-554C-ACA1-1E67D2CEF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256B8-2C8F-7519-4A29-CC6B8D5A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2444C-B203-FADC-529B-593D14FD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AF53E-3C6E-611F-397B-382652A3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0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5B1D-E3EA-06DC-2424-F7DFBA4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BD790-3048-1BD9-E130-AB5F1F74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F1AEE-0A7E-FCAD-2CAB-32364020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A63A5-577B-1E19-82AE-EB647537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7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37260-1DBF-2EAE-AB88-7458A796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8A272-5B0B-1CAA-88C5-6C60AB8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5E720-FCE2-9959-AFE4-AFFB01CF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0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EF68-6127-2996-3E36-636A9AE4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6205-60AE-22B7-9929-8F9AA2C84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171D3-C07B-2694-D29A-9138AAA3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FCB51-14AA-9659-9DA7-112419F6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C8AE7-A093-FF04-A8F0-0DB8FBE7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F80C7-A3FB-2B78-87BF-BBF6993A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4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E549-0F0A-C00D-9D8D-E7280415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D3C3C-7BC0-985A-E3CF-E1265A2E8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49FBC-6989-40CD-0D15-60B4A184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E0DDD-1C64-9F08-5C95-591F3F8A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9190A-D3C8-5101-F526-ACD1544D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5B857-EECF-1C21-A5C3-A475622D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2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28C80-AFB3-4827-6E7F-F184E27B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17ABA-949D-B416-EC6B-D91F87E72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FA50A-F79A-2697-8631-D3BA8A090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720A2-7D32-4185-A682-56ED91092A1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CE55-93BF-76D7-AE64-E67A4E004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3436-F563-89C4-911F-CF7692B5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790F2-4ECA-4C71-B85B-8017E6824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4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77E69-A011-0CE3-1F17-6DD9B951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2770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2F408-8C05-841A-30F5-6D95CBDE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5" y="175562"/>
            <a:ext cx="5120209" cy="252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368D7-C37B-9F5A-5090-5D6BF9246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1485"/>
            <a:ext cx="6095998" cy="1751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5C4DF-150C-CA70-FEC0-2C465D07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12" y="3166058"/>
            <a:ext cx="5273965" cy="25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9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31A25-0C6A-48BD-E3FC-588A3A34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4" y="225149"/>
            <a:ext cx="6161905" cy="48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115FF-D752-7C79-BE24-21C34D6E8431}"/>
              </a:ext>
            </a:extLst>
          </p:cNvPr>
          <p:cNvSpPr txBox="1"/>
          <p:nvPr/>
        </p:nvSpPr>
        <p:spPr>
          <a:xfrm>
            <a:off x="7270229" y="579398"/>
            <a:ext cx="381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ต้องมีการเขียนโปรแกรมเพื่อย้ายข้อความตามขนาด หน้าจอ</a:t>
            </a:r>
          </a:p>
          <a:p>
            <a:r>
              <a:rPr lang="th-TH" dirty="0"/>
              <a:t>หรือ สร้าง หน้าจอเพิ่มเพื่อให้ แสดงผลต่างกันตามแต่ </a:t>
            </a:r>
            <a:r>
              <a:rPr lang="en-US" dirty="0"/>
              <a:t>device </a:t>
            </a:r>
            <a:r>
              <a:rPr lang="th-TH" dirty="0"/>
              <a:t>ที่เปิดเว็บเข้ามา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CF726-FBBF-83CC-02FB-B2C6EE23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76"/>
            <a:ext cx="6352381" cy="6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E1F47-79F3-1848-C82F-5568846A6A97}"/>
              </a:ext>
            </a:extLst>
          </p:cNvPr>
          <p:cNvSpPr txBox="1"/>
          <p:nvPr/>
        </p:nvSpPr>
        <p:spPr>
          <a:xfrm>
            <a:off x="7270229" y="57939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ข้อ </a:t>
            </a:r>
            <a:r>
              <a:rPr lang="en-US" dirty="0"/>
              <a:t>icon </a:t>
            </a:r>
            <a:r>
              <a:rPr lang="th-TH" dirty="0"/>
              <a:t>และตัวอย่างประกอบด้วยครับ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3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5B4236-247C-2CA4-1EB5-7F19905C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2" y="135661"/>
            <a:ext cx="5985836" cy="477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7F60D-EB47-40A0-EB81-9288B87A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68" y="749808"/>
            <a:ext cx="3673649" cy="4599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4AD04F-782F-FAAB-992A-8799B2F8F9F8}"/>
              </a:ext>
            </a:extLst>
          </p:cNvPr>
          <p:cNvSpPr txBox="1"/>
          <p:nvPr/>
        </p:nvSpPr>
        <p:spPr>
          <a:xfrm>
            <a:off x="7362268" y="22278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design </a:t>
            </a:r>
            <a:r>
              <a:rPr lang="th-TH" dirty="0"/>
              <a:t>ไม่มีแสดงข่าวอื่นๆนะครับ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8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097B19-AF87-02CD-7BF1-0E4C062C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" y="201159"/>
            <a:ext cx="6499045" cy="4398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9B272-C8E5-1C02-283D-88E282D97B72}"/>
              </a:ext>
            </a:extLst>
          </p:cNvPr>
          <p:cNvSpPr txBox="1"/>
          <p:nvPr/>
        </p:nvSpPr>
        <p:spPr>
          <a:xfrm>
            <a:off x="7362268" y="22278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หน้านี้ไม่มีใน </a:t>
            </a:r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11931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C0930-F1E6-9576-C766-F5ACB6A2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536" y="0"/>
            <a:ext cx="10395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9F8C1-1935-2E68-02CC-A1F6A5DD1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565480" cy="331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ACC8B-46B1-CA9E-9A65-956E3887325A}"/>
              </a:ext>
            </a:extLst>
          </p:cNvPr>
          <p:cNvSpPr txBox="1"/>
          <p:nvPr/>
        </p:nvSpPr>
        <p:spPr>
          <a:xfrm>
            <a:off x="6246700" y="241070"/>
            <a:ext cx="277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</a:t>
            </a:r>
            <a:r>
              <a:rPr lang="en-US" dirty="0"/>
              <a:t> Design </a:t>
            </a:r>
            <a:r>
              <a:rPr lang="th-TH" dirty="0"/>
              <a:t>ไม่แสดงบทความยอดนิยม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9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B3A7B-EF1F-040F-C35D-4CEF48A4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81"/>
            <a:ext cx="6096000" cy="2477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55DE5-6480-F125-7127-3748CD03DF2C}"/>
              </a:ext>
            </a:extLst>
          </p:cNvPr>
          <p:cNvSpPr txBox="1"/>
          <p:nvPr/>
        </p:nvSpPr>
        <p:spPr>
          <a:xfrm>
            <a:off x="6867144" y="1051560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design </a:t>
            </a:r>
            <a:r>
              <a:rPr lang="th-TH" dirty="0"/>
              <a:t>ไม่มี </a:t>
            </a:r>
            <a:r>
              <a:rPr lang="en-US" dirty="0"/>
              <a:t>link </a:t>
            </a:r>
            <a:r>
              <a:rPr lang="th-TH" dirty="0"/>
              <a:t>ต่อจากนี้ครับ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BBFE4-39F5-E98A-4AD0-14C10A28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3823"/>
            <a:ext cx="6096000" cy="3055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77CD39-16E5-DE83-C396-72686F03719C}"/>
              </a:ext>
            </a:extLst>
          </p:cNvPr>
          <p:cNvSpPr txBox="1"/>
          <p:nvPr/>
        </p:nvSpPr>
        <p:spPr>
          <a:xfrm>
            <a:off x="6867144" y="4029456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design </a:t>
            </a:r>
            <a:r>
              <a:rPr lang="th-TH" dirty="0"/>
              <a:t>ไม่มี </a:t>
            </a:r>
            <a:r>
              <a:rPr lang="en-US" dirty="0"/>
              <a:t>link </a:t>
            </a:r>
            <a:r>
              <a:rPr lang="th-TH" dirty="0"/>
              <a:t>ต่อจากนี้ครับ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5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51B3E-347D-DFBD-7A2F-9A0B6BF9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73"/>
            <a:ext cx="6096001" cy="3015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8C0C3-D2D3-0F16-A07C-2F0D89FB3F01}"/>
              </a:ext>
            </a:extLst>
          </p:cNvPr>
          <p:cNvSpPr txBox="1"/>
          <p:nvPr/>
        </p:nvSpPr>
        <p:spPr>
          <a:xfrm>
            <a:off x="6867144" y="1051560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design </a:t>
            </a:r>
            <a:r>
              <a:rPr lang="th-TH" dirty="0"/>
              <a:t>ไม่มี </a:t>
            </a:r>
            <a:r>
              <a:rPr lang="en-US" dirty="0"/>
              <a:t>link </a:t>
            </a:r>
            <a:r>
              <a:rPr lang="th-TH" dirty="0"/>
              <a:t>ต่อจากนี้ครับ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50F61-245B-08CA-3ACC-E3EE1B1B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4562"/>
            <a:ext cx="6179726" cy="1107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5C587-CF0D-9D3A-47CE-9E4236EDB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10" y="3143681"/>
            <a:ext cx="4705878" cy="23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6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AD683-EAAB-0ADE-DD73-BC202218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74939"/>
            <a:ext cx="5321808" cy="294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C0666-D835-5D46-42B9-1CE0434E1454}"/>
              </a:ext>
            </a:extLst>
          </p:cNvPr>
          <p:cNvSpPr txBox="1"/>
          <p:nvPr/>
        </p:nvSpPr>
        <p:spPr>
          <a:xfrm>
            <a:off x="7205472" y="85039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ไม่มี </a:t>
            </a:r>
            <a:r>
              <a:rPr lang="en-US" dirty="0"/>
              <a:t>search </a:t>
            </a:r>
            <a:r>
              <a:rPr lang="th-TH" dirty="0"/>
              <a:t>ใน </a:t>
            </a:r>
            <a:r>
              <a:rPr lang="en-US" dirty="0"/>
              <a:t>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079E5-4D6B-D44B-0788-8C630EFB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3" y="3209544"/>
            <a:ext cx="4365467" cy="3354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43954-5342-4078-6867-393713A77DCD}"/>
              </a:ext>
            </a:extLst>
          </p:cNvPr>
          <p:cNvSpPr txBox="1"/>
          <p:nvPr/>
        </p:nvSpPr>
        <p:spPr>
          <a:xfrm>
            <a:off x="6891528" y="3810000"/>
            <a:ext cx="381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การเปลี่ยน จาก กล่องแนวตั้งเป็นแนน นอนส่งผลให้การแสดงผลมีปัญหา ต้องทำการปรับ </a:t>
            </a:r>
            <a:r>
              <a:rPr lang="en-US" dirty="0"/>
              <a:t>style </a:t>
            </a:r>
            <a:r>
              <a:rPr lang="th-TH" dirty="0"/>
              <a:t>และ ออกแบบหน้าจอใหม่ครับ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6839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A8876-AC62-B342-5321-76BB773C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525471"/>
            <a:ext cx="5866667" cy="11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1FD0B-6EE7-0697-8C7C-0D35E4E1DC2E}"/>
              </a:ext>
            </a:extLst>
          </p:cNvPr>
          <p:cNvSpPr txBox="1"/>
          <p:nvPr/>
        </p:nvSpPr>
        <p:spPr>
          <a:xfrm>
            <a:off x="6976872" y="737091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design </a:t>
            </a:r>
            <a:r>
              <a:rPr lang="th-TH" dirty="0"/>
              <a:t>ไม่มี </a:t>
            </a:r>
            <a:r>
              <a:rPr lang="en-US" dirty="0"/>
              <a:t>link </a:t>
            </a:r>
            <a:r>
              <a:rPr lang="th-TH" dirty="0"/>
              <a:t>ต่อจากนี้ครับ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96FF5-F6F0-0F58-0DC0-D202FAFF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5" y="2267095"/>
            <a:ext cx="4833334" cy="280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4CA6CE-060F-F999-4985-D0F091332F24}"/>
              </a:ext>
            </a:extLst>
          </p:cNvPr>
          <p:cNvSpPr txBox="1"/>
          <p:nvPr/>
        </p:nvSpPr>
        <p:spPr>
          <a:xfrm>
            <a:off x="6976872" y="23201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สิ่งที่ขอเพิ่มมาไม่พบใน </a:t>
            </a:r>
            <a:r>
              <a:rPr lang="en-US" dirty="0" err="1"/>
              <a:t>desing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2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8B7EE5-E49F-1950-6BF7-FE501BFE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9" y="253283"/>
            <a:ext cx="5314286" cy="17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59CB8-BD4D-B4AE-784A-CF5039E3EB98}"/>
              </a:ext>
            </a:extLst>
          </p:cNvPr>
          <p:cNvSpPr txBox="1"/>
          <p:nvPr/>
        </p:nvSpPr>
        <p:spPr>
          <a:xfrm>
            <a:off x="6976872" y="737091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ตาม </a:t>
            </a:r>
            <a:r>
              <a:rPr lang="en-US" dirty="0"/>
              <a:t>design </a:t>
            </a:r>
            <a:r>
              <a:rPr lang="th-TH" dirty="0"/>
              <a:t>ไม่มี </a:t>
            </a:r>
            <a:r>
              <a:rPr lang="en-US" dirty="0"/>
              <a:t>link </a:t>
            </a:r>
            <a:r>
              <a:rPr lang="th-TH" dirty="0"/>
              <a:t>ต่อจากนี้ครับ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2268-0CF0-CDEC-2AF2-D8BA03C4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0" y="1996140"/>
            <a:ext cx="7015730" cy="3321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7C6EE-1223-B6AA-BD64-09BB933666B6}"/>
              </a:ext>
            </a:extLst>
          </p:cNvPr>
          <p:cNvSpPr txBox="1"/>
          <p:nvPr/>
        </p:nvSpPr>
        <p:spPr>
          <a:xfrm>
            <a:off x="7129272" y="2358072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ขอ </a:t>
            </a:r>
            <a:r>
              <a:rPr lang="en-US" dirty="0"/>
              <a:t>Color </a:t>
            </a:r>
            <a:r>
              <a:rPr lang="th-TH" dirty="0"/>
              <a:t>สำหรับปรับแก้ไข ครับ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E0942D-9F7A-3309-5FDC-43C46D51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72" y="2757056"/>
            <a:ext cx="4374571" cy="28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5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BDAEA0-8FF7-D7F1-8E68-44229119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7" y="65139"/>
            <a:ext cx="5472908" cy="365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FADCE-D536-D1F3-8FAF-34337657BEA0}"/>
              </a:ext>
            </a:extLst>
          </p:cNvPr>
          <p:cNvSpPr txBox="1"/>
          <p:nvPr/>
        </p:nvSpPr>
        <p:spPr>
          <a:xfrm>
            <a:off x="6541757" y="0"/>
            <a:ext cx="381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ขอขนาด </a:t>
            </a:r>
            <a:r>
              <a:rPr lang="en-US" dirty="0"/>
              <a:t>Font </a:t>
            </a:r>
            <a:r>
              <a:rPr lang="th-TH" dirty="0"/>
              <a:t>ในแต่ละส่วนครับเนื่องจากแต่ละส่วนมีขนาดไม่เท่ากัน อีกทั้งการเปลี่ยน อัตราส่งส่งผลกระทบต่อการแสดงผลหน้าจอขนาดเล็ก ยืนยันที่จะทำการปรับหรือไม่ครับ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A43FB-9671-24F2-6C7A-0E565975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637" y="1174849"/>
            <a:ext cx="4671307" cy="2098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93CF55-3579-4B72-BE61-F46C9AC4A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57" y="3721608"/>
            <a:ext cx="4116868" cy="27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BE262-B1D2-3BD3-9521-FAF67BA0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4" y="166254"/>
            <a:ext cx="5364276" cy="4041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0323E-1EA2-7985-04EC-43F72F92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92" y="1573925"/>
            <a:ext cx="5929384" cy="2711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C34C74-2DCA-EA88-71D7-0BC4A878F176}"/>
              </a:ext>
            </a:extLst>
          </p:cNvPr>
          <p:cNvSpPr txBox="1"/>
          <p:nvPr/>
        </p:nvSpPr>
        <p:spPr>
          <a:xfrm>
            <a:off x="7270229" y="856488"/>
            <a:ext cx="381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จากการตรวจสอบแล้วมีขนาดเท่ากันนะครับ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446F19-72B3-A4C6-BE1C-E2921F46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0" y="365694"/>
            <a:ext cx="6457143" cy="50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02F2A-C8FA-E510-6C45-A9743CF7D71D}"/>
              </a:ext>
            </a:extLst>
          </p:cNvPr>
          <p:cNvSpPr txBox="1"/>
          <p:nvPr/>
        </p:nvSpPr>
        <p:spPr>
          <a:xfrm>
            <a:off x="7270229" y="856488"/>
            <a:ext cx="381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ต้องมีการเขียนโปรแกรมเพื่อย้ายข้อความตามขนาด หน้าจอ</a:t>
            </a:r>
          </a:p>
          <a:p>
            <a:r>
              <a:rPr lang="th-TH" dirty="0"/>
              <a:t>หรือ สร้าง หน้าจอเพิ่มเพื่อให้ แสดงผลต่างกันตามแต่ </a:t>
            </a:r>
            <a:r>
              <a:rPr lang="en-US" dirty="0"/>
              <a:t>device </a:t>
            </a:r>
            <a:r>
              <a:rPr lang="th-TH" dirty="0"/>
              <a:t>ที่เปิดเว็บเข้ามา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35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214</Words>
  <Application>Microsoft Office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Jaroenchai Tantipong</dc:creator>
  <cp:lastModifiedBy>Jaroenchai Tantipong</cp:lastModifiedBy>
  <cp:revision>1</cp:revision>
  <dcterms:created xsi:type="dcterms:W3CDTF">2024-05-23T12:54:50Z</dcterms:created>
  <dcterms:modified xsi:type="dcterms:W3CDTF">2024-05-23T14:09:37Z</dcterms:modified>
</cp:coreProperties>
</file>